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552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45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379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09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316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51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73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60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670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691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45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53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825" y="323850"/>
            <a:ext cx="737235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63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825" y="323850"/>
            <a:ext cx="737235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86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5" y="1059804"/>
            <a:ext cx="12174455" cy="467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3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2020-11-06T02:20:25Z</dcterms:created>
  <dcterms:modified xsi:type="dcterms:W3CDTF">2020-11-06T02:20:44Z</dcterms:modified>
</cp:coreProperties>
</file>