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52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45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9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09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16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51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3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60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7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91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45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B354F-977E-4E5A-90A6-55370F8941D2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1C98-8B80-4705-B549-E9306737F8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5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323850"/>
            <a:ext cx="739140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3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328612"/>
            <a:ext cx="7391400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6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65577"/>
            <a:ext cx="12192001" cy="450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3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2020-11-06T02:20:25Z</dcterms:created>
  <dcterms:modified xsi:type="dcterms:W3CDTF">2020-11-06T02:26:56Z</dcterms:modified>
</cp:coreProperties>
</file>